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3" r:id="rId6"/>
    <p:sldId id="259" r:id="rId7"/>
    <p:sldId id="260" r:id="rId8"/>
    <p:sldId id="262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9AD-DFEB-4653-BF14-0D59B2DA0DC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CCD515B-55CB-4146-99C6-66D111C5B0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96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9AD-DFEB-4653-BF14-0D59B2DA0DC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CD515B-55CB-4146-99C6-66D111C5B0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573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9AD-DFEB-4653-BF14-0D59B2DA0DC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CD515B-55CB-4146-99C6-66D111C5B0F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5475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9AD-DFEB-4653-BF14-0D59B2DA0DC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CD515B-55CB-4146-99C6-66D111C5B0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837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9AD-DFEB-4653-BF14-0D59B2DA0DC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CD515B-55CB-4146-99C6-66D111C5B0F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4385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9AD-DFEB-4653-BF14-0D59B2DA0DC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CD515B-55CB-4146-99C6-66D111C5B0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487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9AD-DFEB-4653-BF14-0D59B2DA0DC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515B-55CB-4146-99C6-66D111C5B0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071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9AD-DFEB-4653-BF14-0D59B2DA0DC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515B-55CB-4146-99C6-66D111C5B0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232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9AD-DFEB-4653-BF14-0D59B2DA0DC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515B-55CB-4146-99C6-66D111C5B0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556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9AD-DFEB-4653-BF14-0D59B2DA0DC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CD515B-55CB-4146-99C6-66D111C5B0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99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9AD-DFEB-4653-BF14-0D59B2DA0DC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CD515B-55CB-4146-99C6-66D111C5B0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95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9AD-DFEB-4653-BF14-0D59B2DA0DC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CD515B-55CB-4146-99C6-66D111C5B0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324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9AD-DFEB-4653-BF14-0D59B2DA0DC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515B-55CB-4146-99C6-66D111C5B0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66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9AD-DFEB-4653-BF14-0D59B2DA0DC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515B-55CB-4146-99C6-66D111C5B0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561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9AD-DFEB-4653-BF14-0D59B2DA0DC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515B-55CB-4146-99C6-66D111C5B0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72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9AD-DFEB-4653-BF14-0D59B2DA0DC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CD515B-55CB-4146-99C6-66D111C5B0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31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279AD-DFEB-4653-BF14-0D59B2DA0DC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CCD515B-55CB-4146-99C6-66D111C5B0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19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WKNKaPAegB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3ECFE3-D2E7-4CBF-A950-F526DA90A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335" y="1236804"/>
            <a:ext cx="8915399" cy="2262781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2024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年德國特里爾大學</a:t>
            </a:r>
            <a:b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夏季語言班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64DBF08-3451-4D34-86BA-8D33C545D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410" y="4489805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德國語文學系 教授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吳萬寶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2024.04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40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69A9F0-F2F3-485B-8456-F78745CD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16418"/>
          </a:xfrm>
        </p:spPr>
        <p:txBody>
          <a:bodyPr>
            <a:no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盧森堡之旅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54628C9-9C01-4E51-AE22-8FE9ACFD2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63" y="2133600"/>
            <a:ext cx="7705818" cy="4571314"/>
          </a:xfr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3C54020-6D10-4E60-A301-B849A5E90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77508" y="351224"/>
            <a:ext cx="2170590" cy="162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3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0AE9CCA-C68B-4DFF-979B-F57E376C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    謝謝聆聽</a:t>
            </a:r>
            <a:r>
              <a:rPr lang="en-US" altLang="zh-TW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4EC1E58-274E-40D4-BC20-C443CA7EF5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165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AA70C8-4821-440D-A254-2C39C403C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當時的我與特里爾大學校長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FE70AB7-A54F-482D-880F-12D30C09B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25" y="2133600"/>
            <a:ext cx="5667375" cy="3778250"/>
          </a:xfrm>
        </p:spPr>
      </p:pic>
    </p:spTree>
    <p:extLst>
      <p:ext uri="{BB962C8B-B14F-4D97-AF65-F5344CB8AC3E}">
        <p14:creationId xmlns:p14="http://schemas.microsoft.com/office/powerpoint/2010/main" val="97621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E2A1A3-24DA-4912-B4CB-FD3B0CDD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特里爾大學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DF1CC6-142D-46E2-B96D-0B207655A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>
              <a:hlinkClick r:id="rId2"/>
            </a:endParaRPr>
          </a:p>
          <a:p>
            <a:r>
              <a:rPr lang="en-US" altLang="zh-TW" dirty="0">
                <a:hlinkClick r:id="rId2"/>
              </a:rPr>
              <a:t>(1) Uni Trier – YouTube</a:t>
            </a:r>
            <a:r>
              <a:rPr lang="zh-TW" altLang="en-US" dirty="0"/>
              <a:t> </a:t>
            </a:r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DA326B8-99D0-4397-A937-1B01F84C9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64" y="1825625"/>
            <a:ext cx="3686426" cy="368642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2E0A52F-445A-4CBE-AA17-BC2CDACB8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99955" y="4896590"/>
            <a:ext cx="2170590" cy="162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7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E922B3-F0D6-44C9-A1A8-394792E2C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特里爾大學第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51</a:t>
            </a: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屆夏季語言班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88EBB2-F8C2-42F1-BB99-843DCFB69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日期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日至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語言班別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:A1,A2,B1,B2</a:t>
            </a:r>
          </a:p>
          <a:p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上課時數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每週約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25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學時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每學時為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45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分鐘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參與人數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:80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(TKU 6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個名額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語言班費用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:750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歐元</a:t>
            </a: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宿舍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:400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歐元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+50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歐元押金</a:t>
            </a: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0B692BE-0BB1-410C-BE59-55C937DE1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99955" y="4896590"/>
            <a:ext cx="2170590" cy="162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1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853644-4F04-4FF3-B105-16497FD2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報名日期與行程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19C9AF-1997-4E1A-94BC-646F59150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月開放上網報名，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日截止報名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報名經核准後，匯款。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Trier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收到匯款證明後，寄發</a:t>
            </a:r>
            <a:r>
              <a:rPr lang="en-US" altLang="zh-TW" sz="32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Zulassung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。入境德國時，可給海關檢查的入境目的證明。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日報到，填寫表格，繳交住宿費，入住。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日分級測驗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日正式上課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日上午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點至下午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點之間搬離宿舍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E6B5317-29EE-41FE-B0DD-5E561570B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99955" y="4896590"/>
            <a:ext cx="2170590" cy="162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5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599546-3B90-43B1-8BB2-B1F75DA41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語言班</a:t>
            </a:r>
            <a: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750</a:t>
            </a: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歐元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DD6D11-9896-4434-AF6C-A3B22C6BB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小班制，每班約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上課與教材、學伴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公共交通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巴士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文化之旅</a:t>
            </a:r>
            <a:r>
              <a:rPr lang="en-US" altLang="zh-TW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:Trier</a:t>
            </a:r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城市之旅、法國和盧森堡一日遊、</a:t>
            </a:r>
            <a:r>
              <a:rPr lang="en-US" altLang="zh-TW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Mosel</a:t>
            </a:r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乘船與參觀城堡</a:t>
            </a:r>
            <a:endParaRPr lang="en-US" altLang="zh-TW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679D93F-A15F-4598-ADE7-C620630FB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41997" y="450584"/>
            <a:ext cx="2170590" cy="162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6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4D1E83-19BE-43AD-A5C6-8F3E7EF84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住宿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8A5D78-C9D0-498B-9FE4-BBC21B9E8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宿舍單人房</a:t>
            </a:r>
            <a:r>
              <a:rPr lang="en-US" altLang="zh-TW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可自選校園內的宿舍</a:t>
            </a:r>
            <a:endParaRPr lang="en-US" altLang="zh-TW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提供枕頭套、床單、被套</a:t>
            </a:r>
            <a:endParaRPr lang="en-US" altLang="zh-TW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房間內通常有平底鍋與湯鍋</a:t>
            </a:r>
            <a:endParaRPr lang="en-US" altLang="zh-TW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設有投幣洗衣機和烘乾機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29721ED-3137-414A-AB73-A4092D1F4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99955" y="4896590"/>
            <a:ext cx="2170590" cy="162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4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751ADD-FD00-49FC-8D98-AAAF49F9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Mensa</a:t>
            </a:r>
            <a:endParaRPr lang="zh-TW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BEA443-C1D0-42E8-B489-A5BB65926C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三餐自理</a:t>
            </a:r>
            <a:endParaRPr lang="en-US" altLang="zh-TW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學校餐廳，中午供餐，每餐從</a:t>
            </a: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2.40</a:t>
            </a:r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歐元到</a:t>
            </a: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歐元不等，自選主菜、沙拉、湯、甜點或水果</a:t>
            </a:r>
            <a:r>
              <a:rPr lang="zh-TW" altLang="en-US" dirty="0"/>
              <a:t>。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9B153842-5CE0-45CD-B3AE-9385897B39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576340"/>
            <a:ext cx="4313238" cy="2876896"/>
          </a:xfr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F7976A7-02D0-4F45-B277-845A9D6E8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24243" y="341404"/>
            <a:ext cx="2170590" cy="162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7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2B91A1-C1E1-4F8B-BC0D-D4375042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Mensa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0D72BD5-A5C6-4918-8D9E-E5C7C9BCDB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DF75C7A-0EAD-4557-97B2-986D949109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597150"/>
            <a:ext cx="4343400" cy="3257550"/>
          </a:xfrm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351FC23-2E90-47B1-BBBD-155C64FEC6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3A22FC77-F6C4-473F-BE6C-DF015A94C1D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3" y="2595761"/>
            <a:ext cx="4338637" cy="3253977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765FF36-2EDE-46B5-84A6-C583DE6CD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79868" y="358340"/>
            <a:ext cx="2170590" cy="162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79287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142</TotalTime>
  <Words>314</Words>
  <Application>Microsoft Office PowerPoint</Application>
  <PresentationFormat>寬螢幕</PresentationFormat>
  <Paragraphs>39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標楷體</vt:lpstr>
      <vt:lpstr>Arial</vt:lpstr>
      <vt:lpstr>Century Gothic</vt:lpstr>
      <vt:lpstr>Times New Roman</vt:lpstr>
      <vt:lpstr>Wingdings 3</vt:lpstr>
      <vt:lpstr>絲縷</vt:lpstr>
      <vt:lpstr>2024年德國特里爾大學 夏季語言班</vt:lpstr>
      <vt:lpstr>當時的我與特里爾大學校長</vt:lpstr>
      <vt:lpstr>特里爾大學</vt:lpstr>
      <vt:lpstr>特里爾大學第51屆夏季語言班</vt:lpstr>
      <vt:lpstr>報名日期與行程</vt:lpstr>
      <vt:lpstr>語言班750歐元</vt:lpstr>
      <vt:lpstr>住宿</vt:lpstr>
      <vt:lpstr>Mensa</vt:lpstr>
      <vt:lpstr>Mensa</vt:lpstr>
      <vt:lpstr>盧森堡之旅</vt:lpstr>
      <vt:lpstr>    謝謝聆聽!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2023年德國特里爾大學 夏季語言班</dc:title>
  <dc:creator>吳萬寶</dc:creator>
  <cp:lastModifiedBy>吳萬寶</cp:lastModifiedBy>
  <cp:revision>24</cp:revision>
  <dcterms:created xsi:type="dcterms:W3CDTF">2022-11-22T00:50:27Z</dcterms:created>
  <dcterms:modified xsi:type="dcterms:W3CDTF">2024-04-08T01:08:52Z</dcterms:modified>
</cp:coreProperties>
</file>